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77" r:id="rId2"/>
    <p:sldId id="279" r:id="rId3"/>
    <p:sldId id="280" r:id="rId4"/>
    <p:sldId id="290" r:id="rId5"/>
    <p:sldId id="291" r:id="rId6"/>
    <p:sldId id="276" r:id="rId7"/>
    <p:sldId id="281" r:id="rId8"/>
    <p:sldId id="282" r:id="rId9"/>
    <p:sldId id="283" r:id="rId10"/>
    <p:sldId id="284" r:id="rId11"/>
    <p:sldId id="285" r:id="rId12"/>
    <p:sldId id="288" r:id="rId13"/>
    <p:sldId id="28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E94DB9-6E65-F726-6421-C6C986C77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3B9E72E-DA48-2C8A-721B-D3D20D8F23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07CEE35-F447-2093-8447-72B7692DFF50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  <a:solidFill>
            <a:srgbClr val="FFC00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E0893CA-A7CE-40BE-3B01-C00945C6E17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80367B96-295E-C4D4-0D7D-D91ECE8169BA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convertis</a:t>
              </a: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 des unités de mesure. 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B853B290-376A-97FD-7157-2EC38FCFEF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1927721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Je convertis.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0209FA8-656C-94F3-0CA1-58F14CD8EB3D}"/>
              </a:ext>
            </a:extLst>
          </p:cNvPr>
          <p:cNvSpPr txBox="1"/>
          <p:nvPr/>
        </p:nvSpPr>
        <p:spPr>
          <a:xfrm>
            <a:off x="2753437" y="2743045"/>
            <a:ext cx="46284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600" dirty="0">
                <a:solidFill>
                  <a:srgbClr val="7030A0"/>
                </a:solidFill>
              </a:rPr>
              <a:t>20 </a:t>
            </a:r>
            <a:r>
              <a:rPr lang="fr-FR" sz="3600" dirty="0" err="1">
                <a:solidFill>
                  <a:srgbClr val="7030A0"/>
                </a:solidFill>
              </a:rPr>
              <a:t>cL</a:t>
            </a:r>
            <a:r>
              <a:rPr lang="fr-FR" sz="3600" dirty="0">
                <a:solidFill>
                  <a:srgbClr val="7030A0"/>
                </a:solidFill>
              </a:rPr>
              <a:t> =  …  </a:t>
            </a:r>
            <a:r>
              <a:rPr lang="fr-FR" sz="3600" dirty="0" err="1">
                <a:solidFill>
                  <a:srgbClr val="7030A0"/>
                </a:solidFill>
              </a:rPr>
              <a:t>mL</a:t>
            </a:r>
            <a:endParaRPr lang="fr-FR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619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0209FA8-656C-94F3-0CA1-58F14CD8EB3D}"/>
              </a:ext>
            </a:extLst>
          </p:cNvPr>
          <p:cNvSpPr txBox="1"/>
          <p:nvPr/>
        </p:nvSpPr>
        <p:spPr>
          <a:xfrm>
            <a:off x="2753437" y="2743045"/>
            <a:ext cx="46284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600" dirty="0">
                <a:solidFill>
                  <a:srgbClr val="7030A0"/>
                </a:solidFill>
              </a:rPr>
              <a:t>20 </a:t>
            </a:r>
            <a:r>
              <a:rPr lang="fr-FR" sz="3600" dirty="0" err="1">
                <a:solidFill>
                  <a:srgbClr val="7030A0"/>
                </a:solidFill>
              </a:rPr>
              <a:t>cL</a:t>
            </a:r>
            <a:r>
              <a:rPr lang="fr-FR" sz="3600" dirty="0">
                <a:solidFill>
                  <a:srgbClr val="7030A0"/>
                </a:solidFill>
              </a:rPr>
              <a:t> =  …     </a:t>
            </a:r>
            <a:r>
              <a:rPr lang="fr-FR" sz="3600" dirty="0" err="1">
                <a:solidFill>
                  <a:srgbClr val="7030A0"/>
                </a:solidFill>
              </a:rPr>
              <a:t>mL</a:t>
            </a:r>
            <a:endParaRPr lang="fr-FR" sz="4000" dirty="0">
              <a:solidFill>
                <a:srgbClr val="7030A0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57D78DB-DD72-D880-BBF5-15C54DB23DB3}"/>
              </a:ext>
            </a:extLst>
          </p:cNvPr>
          <p:cNvSpPr txBox="1"/>
          <p:nvPr/>
        </p:nvSpPr>
        <p:spPr>
          <a:xfrm>
            <a:off x="4219439" y="2743044"/>
            <a:ext cx="929443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600" b="1" dirty="0">
                <a:solidFill>
                  <a:srgbClr val="00B050"/>
                </a:solidFill>
              </a:rPr>
              <a:t>200</a:t>
            </a:r>
            <a:endParaRPr lang="fr-FR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834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Je convertis.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0209FA8-656C-94F3-0CA1-58F14CD8EB3D}"/>
              </a:ext>
            </a:extLst>
          </p:cNvPr>
          <p:cNvSpPr txBox="1"/>
          <p:nvPr/>
        </p:nvSpPr>
        <p:spPr>
          <a:xfrm>
            <a:off x="2502085" y="2725710"/>
            <a:ext cx="51121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600" dirty="0">
                <a:solidFill>
                  <a:srgbClr val="7030A0"/>
                </a:solidFill>
              </a:rPr>
              <a:t>2 400 mm =  …  cm …  mm </a:t>
            </a:r>
            <a:endParaRPr lang="fr-FR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441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97269040-07F6-5E09-35FE-F8BF76EC5815}"/>
              </a:ext>
            </a:extLst>
          </p:cNvPr>
          <p:cNvSpPr txBox="1"/>
          <p:nvPr/>
        </p:nvSpPr>
        <p:spPr>
          <a:xfrm>
            <a:off x="2502085" y="2725710"/>
            <a:ext cx="59398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600" dirty="0">
                <a:solidFill>
                  <a:srgbClr val="7030A0"/>
                </a:solidFill>
              </a:rPr>
              <a:t>2 400 mm =  …     cm …  mm </a:t>
            </a:r>
            <a:endParaRPr lang="fr-FR" sz="4000" dirty="0">
              <a:solidFill>
                <a:srgbClr val="7030A0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57D78DB-DD72-D880-BBF5-15C54DB23DB3}"/>
              </a:ext>
            </a:extLst>
          </p:cNvPr>
          <p:cNvSpPr txBox="1"/>
          <p:nvPr/>
        </p:nvSpPr>
        <p:spPr>
          <a:xfrm>
            <a:off x="4879980" y="2718127"/>
            <a:ext cx="907666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ctr">
              <a:buFontTx/>
              <a:buNone/>
            </a:pPr>
            <a:r>
              <a:rPr lang="fr-FR" sz="3600" b="1" dirty="0">
                <a:solidFill>
                  <a:srgbClr val="00B050"/>
                </a:solidFill>
              </a:rPr>
              <a:t>240</a:t>
            </a:r>
            <a:endParaRPr lang="fr-FR" sz="4000" b="1" dirty="0">
              <a:solidFill>
                <a:srgbClr val="00B05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03299D4-BEBB-9C16-70B3-8601CCB4EA29}"/>
              </a:ext>
            </a:extLst>
          </p:cNvPr>
          <p:cNvSpPr txBox="1"/>
          <p:nvPr/>
        </p:nvSpPr>
        <p:spPr>
          <a:xfrm>
            <a:off x="6510941" y="2687349"/>
            <a:ext cx="1812676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ctr">
              <a:buFontTx/>
              <a:buNone/>
            </a:pPr>
            <a:endParaRPr lang="fr-FR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823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367849"/>
            <a:ext cx="8151503" cy="623741"/>
          </a:xfrm>
        </p:spPr>
        <p:txBody>
          <a:bodyPr>
            <a:normAutofit/>
          </a:bodyPr>
          <a:lstStyle/>
          <a:p>
            <a:r>
              <a:rPr lang="fr-FR" dirty="0"/>
              <a:t>Complète dans ton cahier.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547DA61-C431-A8B3-E9FB-9A01EDFAA3A3}"/>
              </a:ext>
            </a:extLst>
          </p:cNvPr>
          <p:cNvSpPr txBox="1"/>
          <p:nvPr/>
        </p:nvSpPr>
        <p:spPr>
          <a:xfrm>
            <a:off x="588735" y="1467861"/>
            <a:ext cx="46284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200" dirty="0">
                <a:solidFill>
                  <a:srgbClr val="7030A0"/>
                </a:solidFill>
              </a:rPr>
              <a:t>1 m = … cm</a:t>
            </a:r>
            <a:endParaRPr lang="fr-FR" sz="3600" dirty="0">
              <a:solidFill>
                <a:srgbClr val="7030A0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2C01629-378E-3F69-3452-7A69D70F2DC2}"/>
              </a:ext>
            </a:extLst>
          </p:cNvPr>
          <p:cNvSpPr txBox="1"/>
          <p:nvPr/>
        </p:nvSpPr>
        <p:spPr>
          <a:xfrm>
            <a:off x="588735" y="2298943"/>
            <a:ext cx="46284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200" dirty="0">
                <a:solidFill>
                  <a:srgbClr val="7030A0"/>
                </a:solidFill>
              </a:rPr>
              <a:t>1 m = … dm</a:t>
            </a:r>
            <a:endParaRPr lang="fr-FR" sz="3600" dirty="0">
              <a:solidFill>
                <a:srgbClr val="7030A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8977A23-180F-4418-558B-27D915EB2122}"/>
              </a:ext>
            </a:extLst>
          </p:cNvPr>
          <p:cNvSpPr txBox="1"/>
          <p:nvPr/>
        </p:nvSpPr>
        <p:spPr>
          <a:xfrm>
            <a:off x="588735" y="3130025"/>
            <a:ext cx="46284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200" dirty="0">
                <a:solidFill>
                  <a:srgbClr val="7030A0"/>
                </a:solidFill>
              </a:rPr>
              <a:t>1 m = … mm</a:t>
            </a:r>
            <a:endParaRPr lang="fr-FR" sz="3600" dirty="0">
              <a:solidFill>
                <a:srgbClr val="7030A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2F3A2AB-5B85-D608-5980-1AAA29C062C5}"/>
              </a:ext>
            </a:extLst>
          </p:cNvPr>
          <p:cNvSpPr txBox="1"/>
          <p:nvPr/>
        </p:nvSpPr>
        <p:spPr>
          <a:xfrm>
            <a:off x="588735" y="4024633"/>
            <a:ext cx="46284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200" dirty="0">
                <a:solidFill>
                  <a:srgbClr val="7030A0"/>
                </a:solidFill>
              </a:rPr>
              <a:t>1 km = … m</a:t>
            </a:r>
            <a:endParaRPr lang="fr-FR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15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367849"/>
            <a:ext cx="8151503" cy="62374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547DA61-C431-A8B3-E9FB-9A01EDFAA3A3}"/>
              </a:ext>
            </a:extLst>
          </p:cNvPr>
          <p:cNvSpPr txBox="1"/>
          <p:nvPr/>
        </p:nvSpPr>
        <p:spPr>
          <a:xfrm>
            <a:off x="588735" y="1467861"/>
            <a:ext cx="46284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200" dirty="0">
                <a:solidFill>
                  <a:srgbClr val="7030A0"/>
                </a:solidFill>
              </a:rPr>
              <a:t>1 m = </a:t>
            </a:r>
            <a:r>
              <a:rPr lang="fr-FR" sz="3200" dirty="0">
                <a:solidFill>
                  <a:srgbClr val="C00000"/>
                </a:solidFill>
              </a:rPr>
              <a:t>100</a:t>
            </a:r>
            <a:r>
              <a:rPr lang="fr-FR" sz="3200" dirty="0">
                <a:solidFill>
                  <a:srgbClr val="7030A0"/>
                </a:solidFill>
              </a:rPr>
              <a:t> cm</a:t>
            </a:r>
            <a:endParaRPr lang="fr-FR" sz="3600" dirty="0">
              <a:solidFill>
                <a:srgbClr val="7030A0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2C01629-378E-3F69-3452-7A69D70F2DC2}"/>
              </a:ext>
            </a:extLst>
          </p:cNvPr>
          <p:cNvSpPr txBox="1"/>
          <p:nvPr/>
        </p:nvSpPr>
        <p:spPr>
          <a:xfrm>
            <a:off x="588735" y="2298943"/>
            <a:ext cx="46284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200" dirty="0">
                <a:solidFill>
                  <a:srgbClr val="7030A0"/>
                </a:solidFill>
              </a:rPr>
              <a:t>1 m = </a:t>
            </a:r>
            <a:r>
              <a:rPr lang="fr-FR" sz="3200" dirty="0">
                <a:solidFill>
                  <a:srgbClr val="C00000"/>
                </a:solidFill>
              </a:rPr>
              <a:t>10</a:t>
            </a:r>
            <a:r>
              <a:rPr lang="fr-FR" sz="3200" dirty="0">
                <a:solidFill>
                  <a:srgbClr val="7030A0"/>
                </a:solidFill>
              </a:rPr>
              <a:t> dm</a:t>
            </a:r>
            <a:endParaRPr lang="fr-FR" sz="3600" dirty="0">
              <a:solidFill>
                <a:srgbClr val="7030A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8977A23-180F-4418-558B-27D915EB2122}"/>
              </a:ext>
            </a:extLst>
          </p:cNvPr>
          <p:cNvSpPr txBox="1"/>
          <p:nvPr/>
        </p:nvSpPr>
        <p:spPr>
          <a:xfrm>
            <a:off x="588735" y="3130025"/>
            <a:ext cx="46284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200" dirty="0">
                <a:solidFill>
                  <a:srgbClr val="7030A0"/>
                </a:solidFill>
              </a:rPr>
              <a:t>1 m = </a:t>
            </a:r>
            <a:r>
              <a:rPr lang="fr-FR" sz="3200" dirty="0">
                <a:solidFill>
                  <a:srgbClr val="C00000"/>
                </a:solidFill>
              </a:rPr>
              <a:t>1 000</a:t>
            </a:r>
            <a:r>
              <a:rPr lang="fr-FR" sz="3200" dirty="0">
                <a:solidFill>
                  <a:srgbClr val="7030A0"/>
                </a:solidFill>
              </a:rPr>
              <a:t> mm</a:t>
            </a:r>
            <a:endParaRPr lang="fr-FR" sz="3600" dirty="0">
              <a:solidFill>
                <a:srgbClr val="7030A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2F3A2AB-5B85-D608-5980-1AAA29C062C5}"/>
              </a:ext>
            </a:extLst>
          </p:cNvPr>
          <p:cNvSpPr txBox="1"/>
          <p:nvPr/>
        </p:nvSpPr>
        <p:spPr>
          <a:xfrm>
            <a:off x="588735" y="4024633"/>
            <a:ext cx="46284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200" dirty="0">
                <a:solidFill>
                  <a:srgbClr val="7030A0"/>
                </a:solidFill>
              </a:rPr>
              <a:t>1 km = </a:t>
            </a:r>
            <a:r>
              <a:rPr lang="fr-FR" sz="3200" dirty="0">
                <a:solidFill>
                  <a:srgbClr val="C00000"/>
                </a:solidFill>
              </a:rPr>
              <a:t>1 000 </a:t>
            </a:r>
            <a:r>
              <a:rPr lang="fr-FR" sz="3200" dirty="0">
                <a:solidFill>
                  <a:srgbClr val="7030A0"/>
                </a:solidFill>
              </a:rPr>
              <a:t>m</a:t>
            </a:r>
            <a:endParaRPr lang="fr-FR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152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367849"/>
            <a:ext cx="8151503" cy="623741"/>
          </a:xfrm>
        </p:spPr>
        <p:txBody>
          <a:bodyPr>
            <a:normAutofit/>
          </a:bodyPr>
          <a:lstStyle/>
          <a:p>
            <a:r>
              <a:rPr lang="fr-FR" dirty="0"/>
              <a:t>Complète dans ton cahier.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547DA61-C431-A8B3-E9FB-9A01EDFAA3A3}"/>
              </a:ext>
            </a:extLst>
          </p:cNvPr>
          <p:cNvSpPr txBox="1"/>
          <p:nvPr/>
        </p:nvSpPr>
        <p:spPr>
          <a:xfrm>
            <a:off x="588735" y="1467861"/>
            <a:ext cx="46284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200" dirty="0">
                <a:solidFill>
                  <a:srgbClr val="7030A0"/>
                </a:solidFill>
              </a:rPr>
              <a:t>1 kg = … g</a:t>
            </a:r>
            <a:endParaRPr lang="fr-FR" sz="3600" dirty="0">
              <a:solidFill>
                <a:srgbClr val="7030A0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2C01629-378E-3F69-3452-7A69D70F2DC2}"/>
              </a:ext>
            </a:extLst>
          </p:cNvPr>
          <p:cNvSpPr txBox="1"/>
          <p:nvPr/>
        </p:nvSpPr>
        <p:spPr>
          <a:xfrm>
            <a:off x="588735" y="2298943"/>
            <a:ext cx="46284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200" dirty="0">
                <a:solidFill>
                  <a:srgbClr val="7030A0"/>
                </a:solidFill>
              </a:rPr>
              <a:t>1 g = … cg</a:t>
            </a:r>
            <a:endParaRPr lang="fr-FR" sz="3600" dirty="0">
              <a:solidFill>
                <a:srgbClr val="7030A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8977A23-180F-4418-558B-27D915EB2122}"/>
              </a:ext>
            </a:extLst>
          </p:cNvPr>
          <p:cNvSpPr txBox="1"/>
          <p:nvPr/>
        </p:nvSpPr>
        <p:spPr>
          <a:xfrm>
            <a:off x="588735" y="3130025"/>
            <a:ext cx="46284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200" dirty="0">
                <a:solidFill>
                  <a:srgbClr val="7030A0"/>
                </a:solidFill>
              </a:rPr>
              <a:t>1 L = … </a:t>
            </a:r>
            <a:r>
              <a:rPr lang="fr-FR" sz="3200" dirty="0" err="1">
                <a:solidFill>
                  <a:srgbClr val="7030A0"/>
                </a:solidFill>
              </a:rPr>
              <a:t>cL</a:t>
            </a:r>
            <a:endParaRPr lang="fr-FR" sz="3600" dirty="0">
              <a:solidFill>
                <a:srgbClr val="7030A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2F3A2AB-5B85-D608-5980-1AAA29C062C5}"/>
              </a:ext>
            </a:extLst>
          </p:cNvPr>
          <p:cNvSpPr txBox="1"/>
          <p:nvPr/>
        </p:nvSpPr>
        <p:spPr>
          <a:xfrm>
            <a:off x="588735" y="4024633"/>
            <a:ext cx="46284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200" dirty="0">
                <a:solidFill>
                  <a:srgbClr val="7030A0"/>
                </a:solidFill>
              </a:rPr>
              <a:t>1 L = … </a:t>
            </a:r>
            <a:r>
              <a:rPr lang="fr-FR" sz="3200" dirty="0" err="1">
                <a:solidFill>
                  <a:srgbClr val="7030A0"/>
                </a:solidFill>
              </a:rPr>
              <a:t>mL</a:t>
            </a:r>
            <a:endParaRPr lang="fr-FR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190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367849"/>
            <a:ext cx="8151503" cy="62374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547DA61-C431-A8B3-E9FB-9A01EDFAA3A3}"/>
              </a:ext>
            </a:extLst>
          </p:cNvPr>
          <p:cNvSpPr txBox="1"/>
          <p:nvPr/>
        </p:nvSpPr>
        <p:spPr>
          <a:xfrm>
            <a:off x="588735" y="1467861"/>
            <a:ext cx="46284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200" dirty="0">
                <a:solidFill>
                  <a:srgbClr val="7030A0"/>
                </a:solidFill>
              </a:rPr>
              <a:t>1 kg = </a:t>
            </a:r>
            <a:r>
              <a:rPr lang="fr-FR" sz="3200" dirty="0">
                <a:solidFill>
                  <a:srgbClr val="C00000"/>
                </a:solidFill>
              </a:rPr>
              <a:t>1 000</a:t>
            </a:r>
            <a:r>
              <a:rPr lang="fr-FR" sz="3200" dirty="0">
                <a:solidFill>
                  <a:srgbClr val="7030A0"/>
                </a:solidFill>
              </a:rPr>
              <a:t> g</a:t>
            </a:r>
            <a:endParaRPr lang="fr-FR" sz="3600" dirty="0">
              <a:solidFill>
                <a:srgbClr val="7030A0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2C01629-378E-3F69-3452-7A69D70F2DC2}"/>
              </a:ext>
            </a:extLst>
          </p:cNvPr>
          <p:cNvSpPr txBox="1"/>
          <p:nvPr/>
        </p:nvSpPr>
        <p:spPr>
          <a:xfrm>
            <a:off x="588735" y="2298943"/>
            <a:ext cx="46284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200" dirty="0">
                <a:solidFill>
                  <a:srgbClr val="7030A0"/>
                </a:solidFill>
              </a:rPr>
              <a:t>1 g = </a:t>
            </a:r>
            <a:r>
              <a:rPr lang="fr-FR" sz="3200" dirty="0">
                <a:solidFill>
                  <a:srgbClr val="C00000"/>
                </a:solidFill>
              </a:rPr>
              <a:t>100</a:t>
            </a:r>
            <a:r>
              <a:rPr lang="fr-FR" sz="3200" dirty="0">
                <a:solidFill>
                  <a:srgbClr val="7030A0"/>
                </a:solidFill>
              </a:rPr>
              <a:t> cg</a:t>
            </a:r>
            <a:endParaRPr lang="fr-FR" sz="3600" dirty="0">
              <a:solidFill>
                <a:srgbClr val="7030A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8977A23-180F-4418-558B-27D915EB2122}"/>
              </a:ext>
            </a:extLst>
          </p:cNvPr>
          <p:cNvSpPr txBox="1"/>
          <p:nvPr/>
        </p:nvSpPr>
        <p:spPr>
          <a:xfrm>
            <a:off x="588735" y="3130025"/>
            <a:ext cx="46284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200" dirty="0">
                <a:solidFill>
                  <a:srgbClr val="7030A0"/>
                </a:solidFill>
              </a:rPr>
              <a:t>1 L = </a:t>
            </a:r>
            <a:r>
              <a:rPr lang="fr-FR" sz="3200" dirty="0">
                <a:solidFill>
                  <a:srgbClr val="C00000"/>
                </a:solidFill>
              </a:rPr>
              <a:t>100</a:t>
            </a:r>
            <a:r>
              <a:rPr lang="fr-FR" sz="3200" dirty="0">
                <a:solidFill>
                  <a:srgbClr val="7030A0"/>
                </a:solidFill>
              </a:rPr>
              <a:t> </a:t>
            </a:r>
            <a:r>
              <a:rPr lang="fr-FR" sz="3200" dirty="0" err="1">
                <a:solidFill>
                  <a:srgbClr val="7030A0"/>
                </a:solidFill>
              </a:rPr>
              <a:t>cL</a:t>
            </a:r>
            <a:endParaRPr lang="fr-FR" sz="3600" dirty="0">
              <a:solidFill>
                <a:srgbClr val="7030A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2F3A2AB-5B85-D608-5980-1AAA29C062C5}"/>
              </a:ext>
            </a:extLst>
          </p:cNvPr>
          <p:cNvSpPr txBox="1"/>
          <p:nvPr/>
        </p:nvSpPr>
        <p:spPr>
          <a:xfrm>
            <a:off x="588735" y="4024633"/>
            <a:ext cx="46284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200" dirty="0">
                <a:solidFill>
                  <a:srgbClr val="7030A0"/>
                </a:solidFill>
              </a:rPr>
              <a:t>1 L = </a:t>
            </a:r>
            <a:r>
              <a:rPr lang="fr-FR" sz="3200" dirty="0">
                <a:solidFill>
                  <a:srgbClr val="C00000"/>
                </a:solidFill>
              </a:rPr>
              <a:t>1 000 </a:t>
            </a:r>
            <a:r>
              <a:rPr lang="fr-FR" sz="3200" dirty="0" err="1">
                <a:solidFill>
                  <a:srgbClr val="7030A0"/>
                </a:solidFill>
              </a:rPr>
              <a:t>mL</a:t>
            </a:r>
            <a:endParaRPr lang="fr-FR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009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Je convertis.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0209FA8-656C-94F3-0CA1-58F14CD8EB3D}"/>
              </a:ext>
            </a:extLst>
          </p:cNvPr>
          <p:cNvSpPr txBox="1"/>
          <p:nvPr/>
        </p:nvSpPr>
        <p:spPr>
          <a:xfrm>
            <a:off x="2753437" y="2743045"/>
            <a:ext cx="46284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600" dirty="0">
                <a:solidFill>
                  <a:srgbClr val="7030A0"/>
                </a:solidFill>
              </a:rPr>
              <a:t>7 cm =  …  mm</a:t>
            </a:r>
            <a:endParaRPr lang="fr-FR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902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0209FA8-656C-94F3-0CA1-58F14CD8EB3D}"/>
              </a:ext>
            </a:extLst>
          </p:cNvPr>
          <p:cNvSpPr txBox="1"/>
          <p:nvPr/>
        </p:nvSpPr>
        <p:spPr>
          <a:xfrm>
            <a:off x="2753437" y="2743045"/>
            <a:ext cx="46284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600" dirty="0">
                <a:solidFill>
                  <a:srgbClr val="7030A0"/>
                </a:solidFill>
              </a:rPr>
              <a:t>7 cm =  …  mm</a:t>
            </a:r>
            <a:endParaRPr lang="fr-FR" sz="4000" dirty="0">
              <a:solidFill>
                <a:srgbClr val="7030A0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57D78DB-DD72-D880-BBF5-15C54DB23DB3}"/>
              </a:ext>
            </a:extLst>
          </p:cNvPr>
          <p:cNvSpPr txBox="1"/>
          <p:nvPr/>
        </p:nvSpPr>
        <p:spPr>
          <a:xfrm>
            <a:off x="4114925" y="2743045"/>
            <a:ext cx="660757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600" b="1" dirty="0">
                <a:solidFill>
                  <a:srgbClr val="00B050"/>
                </a:solidFill>
              </a:rPr>
              <a:t>70</a:t>
            </a:r>
            <a:endParaRPr lang="fr-FR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266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Je convertis.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0209FA8-656C-94F3-0CA1-58F14CD8EB3D}"/>
              </a:ext>
            </a:extLst>
          </p:cNvPr>
          <p:cNvSpPr txBox="1"/>
          <p:nvPr/>
        </p:nvSpPr>
        <p:spPr>
          <a:xfrm>
            <a:off x="2502085" y="2725710"/>
            <a:ext cx="51121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600" dirty="0">
                <a:solidFill>
                  <a:srgbClr val="7030A0"/>
                </a:solidFill>
              </a:rPr>
              <a:t>8,5 dm =  …  cm</a:t>
            </a:r>
            <a:endParaRPr lang="fr-FR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536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97269040-07F6-5E09-35FE-F8BF76EC5815}"/>
              </a:ext>
            </a:extLst>
          </p:cNvPr>
          <p:cNvSpPr txBox="1"/>
          <p:nvPr/>
        </p:nvSpPr>
        <p:spPr>
          <a:xfrm>
            <a:off x="2502085" y="2725710"/>
            <a:ext cx="51121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fr-FR" sz="3600" dirty="0">
                <a:solidFill>
                  <a:srgbClr val="7030A0"/>
                </a:solidFill>
              </a:rPr>
              <a:t>8,5 dm =  …  cm</a:t>
            </a:r>
            <a:endParaRPr lang="fr-FR" sz="4000" dirty="0">
              <a:solidFill>
                <a:srgbClr val="7030A0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57D78DB-DD72-D880-BBF5-15C54DB23DB3}"/>
              </a:ext>
            </a:extLst>
          </p:cNvPr>
          <p:cNvSpPr txBox="1"/>
          <p:nvPr/>
        </p:nvSpPr>
        <p:spPr>
          <a:xfrm>
            <a:off x="4197927" y="2725709"/>
            <a:ext cx="677429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ctr">
              <a:buFontTx/>
              <a:buNone/>
            </a:pPr>
            <a:r>
              <a:rPr lang="fr-FR" sz="3600" b="1" dirty="0">
                <a:solidFill>
                  <a:srgbClr val="00B050"/>
                </a:solidFill>
              </a:rPr>
              <a:t>85</a:t>
            </a:r>
            <a:endParaRPr lang="fr-FR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435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169</Words>
  <Application>Microsoft Office PowerPoint</Application>
  <PresentationFormat>Affichage à l'écran (4:3)</PresentationFormat>
  <Paragraphs>42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Complète dans ton cahier.</vt:lpstr>
      <vt:lpstr>Correction</vt:lpstr>
      <vt:lpstr>Complète dans ton cahier.</vt:lpstr>
      <vt:lpstr>Correction</vt:lpstr>
      <vt:lpstr>Je convertis.</vt:lpstr>
      <vt:lpstr>Correction</vt:lpstr>
      <vt:lpstr>Je convertis.</vt:lpstr>
      <vt:lpstr>Correction</vt:lpstr>
      <vt:lpstr>Je convertis.</vt:lpstr>
      <vt:lpstr>Correction</vt:lpstr>
      <vt:lpstr>Je convertis.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61</cp:revision>
  <dcterms:created xsi:type="dcterms:W3CDTF">2023-02-07T14:55:57Z</dcterms:created>
  <dcterms:modified xsi:type="dcterms:W3CDTF">2026-02-02T12:42:04Z</dcterms:modified>
</cp:coreProperties>
</file>